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7" r:id="rId3"/>
    <p:sldId id="262" r:id="rId4"/>
    <p:sldId id="261" r:id="rId5"/>
    <p:sldId id="268" r:id="rId6"/>
    <p:sldId id="257" r:id="rId7"/>
    <p:sldId id="258" r:id="rId8"/>
    <p:sldId id="276" r:id="rId9"/>
    <p:sldId id="277" r:id="rId10"/>
    <p:sldId id="259" r:id="rId11"/>
    <p:sldId id="264" r:id="rId12"/>
    <p:sldId id="269" r:id="rId13"/>
    <p:sldId id="278" r:id="rId14"/>
    <p:sldId id="270" r:id="rId15"/>
    <p:sldId id="271" r:id="rId16"/>
    <p:sldId id="275" r:id="rId17"/>
    <p:sldId id="265" r:id="rId18"/>
    <p:sldId id="26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&#1084;&#1080;&#1085;&#1086;&#1073;&#1088;&#1085;&#1072;&#1091;&#1082;&#1080;.&#1088;&#1092;/" TargetMode="External"/><Relationship Id="rId7" Type="http://schemas.openxmlformats.org/officeDocument/2006/relationships/hyperlink" Target="http://www.edu.ru/" TargetMode="External"/><Relationship Id="rId2" Type="http://schemas.openxmlformats.org/officeDocument/2006/relationships/hyperlink" Target="http://&#1084;&#1080;&#1085;&#1086;&#1073;&#1088;&#1085;&#1072;&#1091;&#1082;&#1080;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vk.com/club81203200" TargetMode="External"/><Relationship Id="rId5" Type="http://schemas.openxmlformats.org/officeDocument/2006/relationships/hyperlink" Target="https://vk.com/logoped.deryzhenya" TargetMode="External"/><Relationship Id="rId4" Type="http://schemas.openxmlformats.org/officeDocument/2006/relationships/hyperlink" Target="https://vk.com/club103707997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484784"/>
            <a:ext cx="8064896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Мини – проект</a:t>
            </a:r>
          </a:p>
          <a:p>
            <a:pPr algn="ctr"/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800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огокоррекционной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деятельности</a:t>
            </a:r>
          </a:p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 детьми 4-7 лет</a:t>
            </a:r>
          </a:p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теме «Транспорт»</a:t>
            </a:r>
          </a:p>
          <a:p>
            <a:pPr algn="ctr"/>
            <a:endParaRPr lang="ru-RU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Подготовила</a:t>
            </a:r>
          </a:p>
          <a:p>
            <a:pPr algn="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логопед </a:t>
            </a:r>
          </a:p>
          <a:p>
            <a:pPr algn="r"/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Дорожкина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Н.В.</a:t>
            </a:r>
          </a:p>
          <a:p>
            <a:pPr algn="ctr"/>
            <a:endParaRPr lang="ru-RU" b="1" dirty="0" smtClean="0">
              <a:solidFill>
                <a:schemeClr val="accent3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332656"/>
            <a:ext cx="8208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учреждение «Центр развития ребёнка – детский сад»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г. Нурлат Республики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атарстан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79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ICL\Desktop\ПДД всё моё отчёт о работе тематич неделя ТРАНСПОРТ\фото через ватсап по ПДДфевраль18\IMG-20180207-WA000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2" t="4954" r="10343"/>
          <a:stretch/>
        </p:blipFill>
        <p:spPr bwMode="auto">
          <a:xfrm>
            <a:off x="5071477" y="340118"/>
            <a:ext cx="3415293" cy="3155433"/>
          </a:xfrm>
          <a:prstGeom prst="rect">
            <a:avLst/>
          </a:prstGeom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2052" name="Picture 4" descr="C:\Users\ICL\Desktop\ПДД всё моё отчёт о работе тематич неделя ТРАНСПОРТ\фото через ватсап по ПДДфевраль18\IMG-20180207-WA001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83" r="18182"/>
          <a:stretch/>
        </p:blipFill>
        <p:spPr bwMode="auto">
          <a:xfrm>
            <a:off x="611560" y="345343"/>
            <a:ext cx="3740727" cy="3144982"/>
          </a:xfrm>
          <a:prstGeom prst="rect">
            <a:avLst/>
          </a:prstGeom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5" name="Picture 2" descr="C:\Users\ICL\Desktop\ПДД всё моё отчёт о работе тематич неделя ТРАНСПОРТ\фото через ватсап по ПДДфевраль18\IMG-20180207-WA00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477" y="3759235"/>
            <a:ext cx="3707904" cy="2780928"/>
          </a:xfrm>
          <a:prstGeom prst="rect">
            <a:avLst/>
          </a:prstGeom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sp>
        <p:nvSpPr>
          <p:cNvPr id="2" name="TextBox 1"/>
          <p:cNvSpPr txBox="1"/>
          <p:nvPr/>
        </p:nvSpPr>
        <p:spPr>
          <a:xfrm>
            <a:off x="467544" y="3759236"/>
            <a:ext cx="38847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Совместная деятельность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учителя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– логопеда и  воспитателя в кабинете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БДД</a:t>
            </a:r>
          </a:p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по развитию речевых навыков и умений детей старшей группы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45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CL\Desktop\ПДД всё моё отчёт о работе тематич неделя ТРАНСПОРТ\фото я с детьми по ПДД\20180205_1132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736" y="3360679"/>
            <a:ext cx="4254727" cy="3191045"/>
          </a:xfrm>
          <a:prstGeom prst="rect">
            <a:avLst/>
          </a:prstGeom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sp>
        <p:nvSpPr>
          <p:cNvPr id="2" name="TextBox 1"/>
          <p:cNvSpPr txBox="1"/>
          <p:nvPr/>
        </p:nvSpPr>
        <p:spPr>
          <a:xfrm>
            <a:off x="611561" y="476672"/>
            <a:ext cx="26642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Подгрупповая работа с детьми средней группы в кружке «Весёлый Язычок» 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051" name="Picture 3" descr="C:\Users\ICL\Desktop\ПДД всё моё отчёт о работе тематич неделя ТРАНСПОРТ\фото я с детьми по ПДД\20180205_1132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29210"/>
            <a:ext cx="4127443" cy="3095582"/>
          </a:xfrm>
          <a:prstGeom prst="rect">
            <a:avLst/>
          </a:prstGeom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2052" name="Picture 4" descr="C:\Users\ICL\Desktop\ПДД всё моё отчёт о работе тематич неделя ТРАНСПОРТ\фото я с детьми по ПДД\20180205_1135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4823"/>
            <a:ext cx="3543857" cy="4725143"/>
          </a:xfrm>
          <a:prstGeom prst="rect">
            <a:avLst/>
          </a:prstGeom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4561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ICL\Desktop\ПДД всё моё отчёт о работе тематич неделя ТРАНСПОРТ\фото я с детьми по ПДД\20180205_1135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921" y="2793945"/>
            <a:ext cx="4860031" cy="364502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3076" name="Picture 4" descr="C:\Users\ICL\Desktop\ПДД всё моё отчёт о работе тематич неделя ТРАНСПОРТ\фото я с детьми по ПДД\20180205_1132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59" y="1700808"/>
            <a:ext cx="3291830" cy="438910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sp>
        <p:nvSpPr>
          <p:cNvPr id="2" name="TextBox 1"/>
          <p:cNvSpPr txBox="1"/>
          <p:nvPr/>
        </p:nvSpPr>
        <p:spPr>
          <a:xfrm>
            <a:off x="493659" y="332656"/>
            <a:ext cx="37183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Настольная игра «Техника»</a:t>
            </a:r>
          </a:p>
          <a:p>
            <a:pPr algn="ctr"/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р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азвивает речь, внимание, тренирует память и мышление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3078" name="Picture 6" descr="C:\Users\ICL\Desktop\ПДД всё моё отчёт о работе тематич неделя ТРАНСПОРТ\фото я с детьми по ПДД\20180205_08580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5" b="8282"/>
          <a:stretch/>
        </p:blipFill>
        <p:spPr bwMode="auto">
          <a:xfrm>
            <a:off x="5004045" y="182425"/>
            <a:ext cx="2859782" cy="237256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89039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ICL\Desktop\ПДД всё моё отчёт о работе тематич неделя ТРАНСПОРТ\фото я с детьми по ПДД\20180202_0934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80" y="2572178"/>
            <a:ext cx="5220072" cy="3915054"/>
          </a:xfrm>
          <a:prstGeom prst="rect">
            <a:avLst/>
          </a:prstGeom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5124" name="Picture 4" descr="C:\Users\ICL\Desktop\ПДД всё моё отчёт о работе тематич неделя ТРАНСПОРТ\фото я с детьми по ПДД\IMG-20180202-WA00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616" y="3933056"/>
            <a:ext cx="3456384" cy="2592288"/>
          </a:xfrm>
          <a:prstGeom prst="rect">
            <a:avLst/>
          </a:prstGeom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sp>
        <p:nvSpPr>
          <p:cNvPr id="2" name="TextBox 1"/>
          <p:cNvSpPr txBox="1"/>
          <p:nvPr/>
        </p:nvSpPr>
        <p:spPr>
          <a:xfrm>
            <a:off x="683568" y="548680"/>
            <a:ext cx="3600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Работа с цветным кинетическим песком  помогает запоминать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детали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самолёта, развивать  мелкую моторику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рук, повышает мотивацию ребёнка к занятиям с логопедом</a:t>
            </a:r>
            <a:endParaRPr lang="ru-RU" dirty="0"/>
          </a:p>
        </p:txBody>
      </p:sp>
      <p:pic>
        <p:nvPicPr>
          <p:cNvPr id="5125" name="Picture 5" descr="C:\Users\ICL\Desktop\ПДД всё моё отчёт о работе тематич неделя ТРАНСПОРТ\фото я с детьми по ПДД\20180205_11461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3" t="6731" r="50000" b="12474"/>
          <a:stretch/>
        </p:blipFill>
        <p:spPr bwMode="auto">
          <a:xfrm>
            <a:off x="5724128" y="116632"/>
            <a:ext cx="2688405" cy="3566442"/>
          </a:xfrm>
          <a:prstGeom prst="rect">
            <a:avLst/>
          </a:prstGeom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63032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ICL\Desktop\ПДД всё моё отчёт о работе тематич неделя ТРАНСПОРТ\фото я с детьми по ПДД\20180208_16482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6" r="15356"/>
          <a:stretch/>
        </p:blipFill>
        <p:spPr bwMode="auto">
          <a:xfrm>
            <a:off x="6660232" y="2400135"/>
            <a:ext cx="2349699" cy="4189575"/>
          </a:xfrm>
          <a:prstGeom prst="rect">
            <a:avLst/>
          </a:prstGeom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5" name="Picture 3" descr="C:\Users\ICL\Desktop\ПДД всё моё отчёт о работе тематич неделя ТРАНСПОРТ\фото я с детьми по ПДД\20180208_16483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55" b="2893"/>
          <a:stretch/>
        </p:blipFill>
        <p:spPr bwMode="auto">
          <a:xfrm>
            <a:off x="422113" y="1832553"/>
            <a:ext cx="2754738" cy="4752787"/>
          </a:xfrm>
          <a:prstGeom prst="rect">
            <a:avLst/>
          </a:prstGeom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4098" name="Picture 2" descr="C:\Users\ICL\Desktop\ПДД всё моё отчёт о работе тематич неделя ТРАНСПОРТ\фото я с детьми по ПДД\20180208_1648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88640"/>
            <a:ext cx="5112568" cy="3834426"/>
          </a:xfrm>
          <a:prstGeom prst="rect">
            <a:avLst/>
          </a:prstGeom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sp>
        <p:nvSpPr>
          <p:cNvPr id="2" name="TextBox 1"/>
          <p:cNvSpPr txBox="1"/>
          <p:nvPr/>
        </p:nvSpPr>
        <p:spPr>
          <a:xfrm>
            <a:off x="3563889" y="4494922"/>
            <a:ext cx="2376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Работа в мини – подгруппах в кабинете логопеда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00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ICL\Desktop\ПДД всё моё отчёт о работе тематич неделя ТРАНСПОРТ\фото я с детьми по ПДД\IMG-20180202-WA00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817" y="2708920"/>
            <a:ext cx="4818790" cy="3614092"/>
          </a:xfrm>
          <a:prstGeom prst="rect">
            <a:avLst/>
          </a:prstGeom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sp>
        <p:nvSpPr>
          <p:cNvPr id="3" name="TextBox 2"/>
          <p:cNvSpPr txBox="1"/>
          <p:nvPr/>
        </p:nvSpPr>
        <p:spPr>
          <a:xfrm>
            <a:off x="3995936" y="836712"/>
            <a:ext cx="3888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Индивидуальная работа </a:t>
            </a:r>
          </a:p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«Машинки из песка» </a:t>
            </a:r>
          </a:p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на занятии у логопеда 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6147" name="Picture 3" descr="C:\Users\ICL\Desktop\ПДД всё моё отчёт о работе тематич неделя ТРАНСПОРТ\фото я с детьми по ПДД\IMG-20180202-WA002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77" b="7879"/>
          <a:stretch/>
        </p:blipFill>
        <p:spPr bwMode="auto">
          <a:xfrm>
            <a:off x="562681" y="1340768"/>
            <a:ext cx="2952328" cy="4404947"/>
          </a:xfrm>
          <a:prstGeom prst="rect">
            <a:avLst/>
          </a:prstGeom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99997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ICL\Desktop\ПДД всё моё отчёт о работе тематич неделя ТРАНСПОРТ\фото через ватсап по ПДДфевраль18\20180212_1030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132856"/>
            <a:ext cx="5742803" cy="430710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  <p:pic>
        <p:nvPicPr>
          <p:cNvPr id="4" name="Picture 2" descr="C:\Users\ICL\Desktop\ПДД всё моё отчёт о работе тематич неделя ТРАНСПОРТ\фото я с детьми по ПДД\20180202_10203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70"/>
          <a:stretch/>
        </p:blipFill>
        <p:spPr bwMode="auto">
          <a:xfrm>
            <a:off x="6498379" y="2331307"/>
            <a:ext cx="2034061" cy="2943745"/>
          </a:xfrm>
          <a:prstGeom prst="rect">
            <a:avLst/>
          </a:prstGeom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sp>
        <p:nvSpPr>
          <p:cNvPr id="2" name="TextBox 1"/>
          <p:cNvSpPr txBox="1"/>
          <p:nvPr/>
        </p:nvSpPr>
        <p:spPr>
          <a:xfrm>
            <a:off x="1331639" y="476672"/>
            <a:ext cx="66967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Речевые игры и упражнения  по лексическим темам «Транспорт», «Наш город. Моя улица» рекомендуются для повторения родителями с детьми в домашних условиях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97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85308"/>
            <a:ext cx="8293999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Заключение:</a:t>
            </a:r>
          </a:p>
          <a:p>
            <a:pPr algn="just"/>
            <a:r>
              <a:rPr lang="ru-RU" dirty="0" smtClean="0"/>
              <a:t>        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Сегодня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сама жизнь диктует качественно новые требования к организации педагогического процесса в детском саду. </a:t>
            </a:r>
          </a:p>
          <a:p>
            <a:pPr algn="just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        В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процессе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проектной работы были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изучены требования  к условиям реализации ФГОС ДО. В числе  психолого-педагогических условий успешной реализации Программы  ФГОС ДО декларирует  использование в образовательной деятельности форм и методов работы с детьми, соответствующих их возрастным и индивидуальным особенностям, учет интересов и возможностей  каждого ребенка. 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    Игра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, являясь ведущим видом деятельности дошкольников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, дает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учителю-логопеду широкий простор для решения задач коррекционного обучения в привлекательной для детей форме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. </a:t>
            </a:r>
          </a:p>
          <a:p>
            <a:pPr algn="just"/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      Играя в  дидактические коррекционно – развивающие игры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и упражнения по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лексической теме «Транспорт», дети учатся словообразованию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, формированию лексико – грамматических категорий, развитию связной речи, классификации предметов,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развивают фонематическое восприятие, мелкую моторику, память, внимание; обучаются правилам дорожного движения,  закрепляют  правила поведения в транспорте, учатся игровому взаимодействию со сверстниками.</a:t>
            </a:r>
          </a:p>
          <a:p>
            <a:pPr algn="just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       Эффективность коррекционно – развивающей работы повышается благодаря тесному  взаимодействию с родителями детей, имеющих речевые нарушения.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28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1"/>
            <a:ext cx="8856984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 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Список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использованных документов и источников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информации:</a:t>
            </a:r>
          </a:p>
          <a:p>
            <a:pPr lvl="0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1.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Об образовании в Российской Федерации [Электронный ресурс]: Федеральный закон от 29 декабря 2012 г. N 273-ФЗ (ред. от 31.12.2014). - Режим доступа:  </a:t>
            </a:r>
            <a:r>
              <a:rPr lang="en-US" u="sng" dirty="0">
                <a:solidFill>
                  <a:schemeClr val="accent3">
                    <a:lumMod val="50000"/>
                  </a:schemeClr>
                </a:solidFill>
                <a:hlinkClick r:id="rId2"/>
              </a:rPr>
              <a:t>http</a:t>
            </a:r>
            <a:r>
              <a:rPr lang="ru-RU" u="sng" dirty="0">
                <a:solidFill>
                  <a:schemeClr val="accent3">
                    <a:lumMod val="50000"/>
                  </a:schemeClr>
                </a:solidFill>
                <a:hlinkClick r:id="rId2"/>
              </a:rPr>
              <a:t>://</a:t>
            </a:r>
            <a:r>
              <a:rPr lang="ru-RU" u="sng" dirty="0" err="1">
                <a:solidFill>
                  <a:schemeClr val="accent3">
                    <a:lumMod val="50000"/>
                  </a:schemeClr>
                </a:solidFill>
                <a:hlinkClick r:id="rId2"/>
              </a:rPr>
              <a:t>минобрнауки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</a:rPr>
              <a:t>.рф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/документы/2974 (Дата обращения: 12.09.2017).</a:t>
            </a:r>
          </a:p>
          <a:p>
            <a:pPr lvl="0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2. Примерная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адаптированная основная образовательная программа для дошкольников с тяжелыми нарушениями речи / Л. 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</a:rPr>
              <a:t>Б.Баряева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[и др.]; под. ред. проф. Л. В. Лопатиной. — СПб., 2014. — 386 с. 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3.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Кузнецова Е.В., Тихонова И.А.      Развитие и коррекция речи детей 5-6 лет. -  М: ТЦ Сфера,      2005.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4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</a:rPr>
              <a:t>Лиманская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О.Н. Конспекты логопедических занятий. 1 год обучения.- М.: ТЦ Сфера, 2009.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5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</a:rPr>
              <a:t>Лиманская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О.Н. Конспекты логопедических занятий.  2 год обучения.- М.: ТЦ Сфера, 2009.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6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</a:rPr>
              <a:t>Хамидуллина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В.П. Умные и сложные правила  дорожные. – Казань. Фолиант, 2017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7.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Федеральный государственный образовательный стандарт дошкольного образования. [Электронный ресурс] / Режим доступа:  </a:t>
            </a:r>
            <a:r>
              <a:rPr lang="en-US" u="sng" dirty="0">
                <a:solidFill>
                  <a:schemeClr val="accent3">
                    <a:lumMod val="50000"/>
                  </a:schemeClr>
                </a:solidFill>
                <a:hlinkClick r:id="rId3"/>
              </a:rPr>
              <a:t>http</a:t>
            </a:r>
            <a:r>
              <a:rPr lang="ru-RU" u="sng" dirty="0">
                <a:solidFill>
                  <a:schemeClr val="accent3">
                    <a:lumMod val="50000"/>
                  </a:schemeClr>
                </a:solidFill>
                <a:hlinkClick r:id="rId3"/>
              </a:rPr>
              <a:t>://</a:t>
            </a:r>
            <a:r>
              <a:rPr lang="ru-RU" u="sng" dirty="0" err="1">
                <a:solidFill>
                  <a:schemeClr val="accent3">
                    <a:lumMod val="50000"/>
                  </a:schemeClr>
                </a:solidFill>
                <a:hlinkClick r:id="rId3"/>
              </a:rPr>
              <a:t>минобрнауки.рф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Интернет – ресурсы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:</a:t>
            </a:r>
          </a:p>
          <a:p>
            <a:pPr lvl="0"/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Сетевые интернет-сообщества: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        «Логопедические игры» </a:t>
            </a:r>
            <a:r>
              <a:rPr lang="ru-RU" u="sng" dirty="0">
                <a:solidFill>
                  <a:schemeClr val="accent3">
                    <a:lumMod val="50000"/>
                  </a:schemeClr>
                </a:solidFill>
                <a:hlinkClick r:id="rId4"/>
              </a:rPr>
              <a:t>https://vk.com/club103707997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       «Логопедические пособия»  </a:t>
            </a:r>
            <a:r>
              <a:rPr lang="ru-RU" u="sng" dirty="0">
                <a:solidFill>
                  <a:schemeClr val="accent3">
                    <a:lumMod val="50000"/>
                  </a:schemeClr>
                </a:solidFill>
                <a:hlinkClick r:id="rId5"/>
              </a:rPr>
              <a:t>https://vk.com/logoped.deryzhenya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       «Логопедическая игротека» </a:t>
            </a:r>
            <a:r>
              <a:rPr lang="ru-RU" u="sng" dirty="0">
                <a:solidFill>
                  <a:schemeClr val="accent3">
                    <a:lumMod val="50000"/>
                  </a:schemeClr>
                </a:solidFill>
                <a:hlinkClick r:id="rId6"/>
              </a:rPr>
              <a:t>https://</a:t>
            </a:r>
            <a:r>
              <a:rPr lang="ru-RU" u="sng" dirty="0" smtClean="0">
                <a:solidFill>
                  <a:schemeClr val="accent3">
                    <a:lumMod val="50000"/>
                  </a:schemeClr>
                </a:solidFill>
                <a:hlinkClick r:id="rId6"/>
              </a:rPr>
              <a:t>vk.com/club81203200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Федеральный портал "Российское образование" - </a:t>
            </a:r>
            <a:r>
              <a:rPr lang="ru-RU" u="sng" dirty="0">
                <a:solidFill>
                  <a:schemeClr val="accent3">
                    <a:lumMod val="50000"/>
                  </a:schemeClr>
                </a:solidFill>
                <a:hlinkClick r:id="rId7"/>
              </a:rPr>
              <a:t>http://www.edu.ru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77326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260648"/>
            <a:ext cx="864096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Актуальность</a:t>
            </a:r>
          </a:p>
          <a:p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     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Дети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с ОНР отличаются от своих нормально развивающихся сверстников не только речевыми характеристиками, но и особенностями психических процессов (неустойчивостью внимания, снижением вербальной памяти, продуктивности запоминания, отставанием в развитии словесно-логического мышления), быстрой утомляемостью, отвлекаемостью. Такие дети требуют особого подхода. 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     ФГОС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ДО поддерживает точку зрения на ребенка как на «человека играющего», многие методики и технологии пересмотрены и переведены с учебно-дидактического уровня на новый, игровой уровень, в котором дидактический компонент непременно соседствует с игровой оболочкой. 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     Многие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исследователи (Л. С. Выготский, В. И. Селиверстов, А. И. Сорокина и др.) подчеркивают большое значение использования игр в воспитании дошкольников. </a:t>
            </a: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Л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. С. Выготский писал, что «игра - основное условие развития дошкольника, позволяющее ему проявить способности, открывающие его зону ближайшего развития».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    Индивидуально – подгрупповая логопедическая работа  по лексической теме «Транспорт»  позволяет решать задачи обучения детей словообразованию, формированию лексико – грамматических категорий, развитию связной речи, классификации предметов, развития фонематического восприятия, мелкой моторики.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82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3" y="344078"/>
            <a:ext cx="8640959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Цель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развитие и коррекция речи, закрепление </a:t>
            </a: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знаний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детей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о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видах транспорта в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игровой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деятельности.</a:t>
            </a:r>
          </a:p>
          <a:p>
            <a:r>
              <a:rPr lang="ru-RU" b="1" dirty="0" smtClean="0"/>
              <a:t>     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Задачи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b="1" dirty="0" smtClean="0"/>
              <a:t>      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Коррекционно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–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образовательные: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-формировать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речевую активность и  представления 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детей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о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транспорте;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- научить составлять простое описание предмета;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-научить составлять рассказ по опорным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картинкам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      Коррекционно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– развивающие: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- развивать логическое мышление, память, творчество;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-развивать графические умения и навыки;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- развивать умение по описанию узнавать предметы, классифицировать;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-обогащать словарь детей прилагательными; в словообразовании –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названиями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профессий людей, работающих в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транспорте;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- развивать правильное произношение звуков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в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словах и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фразах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      Коррекционно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– воспитательные: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- воспитывать чувство доброжелательности, умение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действовать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в соответствии с правилами;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- воспитывать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навыки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правильного поведения на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дороге, 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соблюдения правил дорожного движения;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-закреплять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у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детей правила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поведения в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транспорте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Сроки реализации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- 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с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05.02.2018 по 09.02.2018г.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2" name="Picture 2" descr="C:\Users\ICL\Desktop\ПДД всё моё отчёт о работе тематич неделя ТРАНСПОРТ\фото я с детьми по ПДД\20180202_11391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45" b="6869"/>
          <a:stretch/>
        </p:blipFill>
        <p:spPr bwMode="auto">
          <a:xfrm>
            <a:off x="5994079" y="344078"/>
            <a:ext cx="2653375" cy="2652874"/>
          </a:xfrm>
          <a:prstGeom prst="rect">
            <a:avLst/>
          </a:prstGeom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67730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88640"/>
            <a:ext cx="612068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Содержание: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Актуальность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Цель. Задачи. Сроки реализации мини – проекта 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3.  Фотографии индивидуально – подгрупповой работы с детьми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4-7 лет</a:t>
            </a: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4. Заключение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5. Список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использованных документов и источников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информации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6. Приложения: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6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.1 План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работы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логопеда по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лексической теме «Транспорт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»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6.2. Рекомендации родителям «Игры и упражнения для закрепления с детьми дома»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6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.3. Электронная презентация «Виды транспорта»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6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.4. Сценарий логопедического подгруппового занятия с детьми старшего возраста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6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.5.Схема для составления описания транспортного средства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6.6. План ответа по схеме описания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6.7. Коллаж «Виды транспорта»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  <p:pic>
        <p:nvPicPr>
          <p:cNvPr id="10" name="Picture 3" descr="C:\Users\ICL\Desktop\ПДД всё моё отчёт о работе тематич неделя ТРАНСПОРТ\фото я с детьми по ПДД\20180202_11394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4" r="11858"/>
          <a:stretch/>
        </p:blipFill>
        <p:spPr bwMode="auto">
          <a:xfrm>
            <a:off x="6876256" y="908720"/>
            <a:ext cx="1911833" cy="3923616"/>
          </a:xfrm>
          <a:prstGeom prst="rect">
            <a:avLst/>
          </a:prstGeom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58136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ICL\Desktop\ПДД всё моё отчёт о работе тематич неделя ТРАНСПОРТ\фото я с детьми по ПДД\20180202_10204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0" t="4242" b="6061"/>
          <a:stretch/>
        </p:blipFill>
        <p:spPr bwMode="auto">
          <a:xfrm>
            <a:off x="293161" y="3310473"/>
            <a:ext cx="2545115" cy="3159822"/>
          </a:xfrm>
          <a:prstGeom prst="rect">
            <a:avLst/>
          </a:prstGeom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1028" name="Picture 4" descr="C:\Users\ICL\Desktop\ПДД всё моё отчёт о работе тематич неделя ТРАНСПОРТ\фото я с детьми по ПДД\20180202_10214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25" t="3030" r="23603"/>
          <a:stretch/>
        </p:blipFill>
        <p:spPr bwMode="auto">
          <a:xfrm>
            <a:off x="6185680" y="476672"/>
            <a:ext cx="2597389" cy="6233735"/>
          </a:xfrm>
          <a:prstGeom prst="rect">
            <a:avLst/>
          </a:prstGeom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1029" name="Picture 5" descr="C:\Users\ICL\Desktop\ПДД всё моё отчёт о работе тематич неделя ТРАНСПОРТ\фото я с детьми по ПДД\20180202_10224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0" r="6093" b="3030"/>
          <a:stretch/>
        </p:blipFill>
        <p:spPr bwMode="auto">
          <a:xfrm>
            <a:off x="3419872" y="3099344"/>
            <a:ext cx="2399852" cy="3611063"/>
          </a:xfrm>
          <a:prstGeom prst="rect">
            <a:avLst/>
          </a:prstGeom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sp>
        <p:nvSpPr>
          <p:cNvPr id="3" name="TextBox 2"/>
          <p:cNvSpPr txBox="1"/>
          <p:nvPr/>
        </p:nvSpPr>
        <p:spPr>
          <a:xfrm>
            <a:off x="374073" y="346364"/>
            <a:ext cx="513403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Рассматривание иллюстраций специальной детской литературы по обучению навыкам безопасного поведения на дороге, чтение стихотворений, беседа с детьми о  правилах дорожного движения, знаках светофора,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транспорте способствуют развитию и коррекции  лексико – грамматических категорий, фонематического восприятия, познавательных процессов детей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241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ICL\Desktop\ПДД всё моё отчёт о работе тематич неделя ТРАНСПОРТ\фото через ватсап по ПДДфевраль18\IMG-20180207-WA00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02365"/>
            <a:ext cx="3183818" cy="4245091"/>
          </a:xfrm>
          <a:prstGeom prst="rect">
            <a:avLst/>
          </a:prstGeom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3075" name="Picture 3" descr="C:\Users\ICL\Desktop\ПДД всё моё отчёт о работе тематич неделя ТРАНСПОРТ\фото через ватсап по ПДДфевраль18\IMG-20180207-WA000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1" t="7063"/>
          <a:stretch/>
        </p:blipFill>
        <p:spPr bwMode="auto">
          <a:xfrm>
            <a:off x="3779912" y="2832580"/>
            <a:ext cx="4425072" cy="3709039"/>
          </a:xfrm>
          <a:prstGeom prst="rect">
            <a:avLst/>
          </a:prstGeom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4" name="Picture 2" descr="C:\Users\ICL\Desktop\ПДД всё моё отчёт о работе тематич неделя ТРАНСПОРТ\фото я с детьми по ПДД\20180202_10203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70"/>
          <a:stretch/>
        </p:blipFill>
        <p:spPr bwMode="auto">
          <a:xfrm>
            <a:off x="6942761" y="364418"/>
            <a:ext cx="1573267" cy="2276872"/>
          </a:xfrm>
          <a:prstGeom prst="rect">
            <a:avLst/>
          </a:prstGeom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sp>
        <p:nvSpPr>
          <p:cNvPr id="3" name="TextBox 2"/>
          <p:cNvSpPr txBox="1"/>
          <p:nvPr/>
        </p:nvSpPr>
        <p:spPr>
          <a:xfrm>
            <a:off x="4139952" y="980728"/>
            <a:ext cx="2140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Игровые ситуации </a:t>
            </a:r>
          </a:p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в кабинете БДД 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59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CL\Desktop\ПДД всё моё отчёт о работе тематич неделя ТРАНСПОРТ\фото через ватсап по ПДДфевраль18\IMG-20180207-WA0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9276"/>
            <a:ext cx="3995936" cy="2996952"/>
          </a:xfrm>
          <a:prstGeom prst="rect">
            <a:avLst/>
          </a:prstGeom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1027" name="Picture 3" descr="C:\Users\ICL\Desktop\ПДД всё моё отчёт о работе тематич неделя ТРАНСПОРТ\фото через ватсап по ПДДфевраль18\IMG-20180207-WA00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244237"/>
            <a:ext cx="4427982" cy="3320987"/>
          </a:xfrm>
          <a:prstGeom prst="rect">
            <a:avLst/>
          </a:prstGeom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sp>
        <p:nvSpPr>
          <p:cNvPr id="4" name="TextBox 3"/>
          <p:cNvSpPr txBox="1"/>
          <p:nvPr/>
        </p:nvSpPr>
        <p:spPr>
          <a:xfrm>
            <a:off x="4932040" y="692696"/>
            <a:ext cx="3600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Сказочный герой </a:t>
            </a: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«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Весёлый Язычок» </a:t>
            </a: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и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кукла «Инспектор ДПС» помогают решать проблемные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ситуации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детям - водителям автотранспорта на  перекрёстке</a:t>
            </a:r>
          </a:p>
        </p:txBody>
      </p:sp>
      <p:pic>
        <p:nvPicPr>
          <p:cNvPr id="5" name="Picture 2" descr="C:\Users\ICL\Desktop\ПДД всё моё отчёт о работе тематич неделя ТРАНСПОРТ\фото через ватсап по ПДДфевраль18\IMG-20180207-WA002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76"/>
          <a:stretch/>
        </p:blipFill>
        <p:spPr bwMode="auto">
          <a:xfrm>
            <a:off x="186052" y="3566309"/>
            <a:ext cx="4192851" cy="2676841"/>
          </a:xfrm>
          <a:prstGeom prst="rect">
            <a:avLst/>
          </a:prstGeom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84935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CL\Desktop\ПДД всё моё отчёт о работе тематич неделя ТРАНСПОРТ\фото через ватсап по ПДДфевраль18\20180212_10232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03"/>
          <a:stretch/>
        </p:blipFill>
        <p:spPr bwMode="auto">
          <a:xfrm>
            <a:off x="5004048" y="349932"/>
            <a:ext cx="3660887" cy="327658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pic>
        <p:nvPicPr>
          <p:cNvPr id="1027" name="Picture 3" descr="C:\Users\ICL\Desktop\ПДД всё моё отчёт о работе тематич неделя ТРАНСПОРТ\фото через ватсап по ПДДфевраль18\20180212_1001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026" y="3523188"/>
            <a:ext cx="4139952" cy="310496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sp>
        <p:nvSpPr>
          <p:cNvPr id="3" name="TextBox 2"/>
          <p:cNvSpPr txBox="1"/>
          <p:nvPr/>
        </p:nvSpPr>
        <p:spPr>
          <a:xfrm>
            <a:off x="467544" y="836712"/>
            <a:ext cx="34563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Интерактивная логопедическая игра</a:t>
            </a:r>
          </a:p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«Найди лишнее» </a:t>
            </a: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развивает речевой слух, внимание, речь, </a:t>
            </a: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образную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память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00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ICL\Desktop\ПДД всё моё отчёт о работе тематич неделя ТРАНСПОРТ\фото я с детьми по ПДД\20180209_0748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99" y="3202601"/>
            <a:ext cx="4572000" cy="3429000"/>
          </a:xfrm>
          <a:prstGeom prst="rect">
            <a:avLst/>
          </a:prstGeom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sp>
        <p:nvSpPr>
          <p:cNvPr id="2" name="TextBox 1"/>
          <p:cNvSpPr txBox="1"/>
          <p:nvPr/>
        </p:nvSpPr>
        <p:spPr>
          <a:xfrm>
            <a:off x="395536" y="620688"/>
            <a:ext cx="31683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Игровое задание 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«Нарисуй транспорт по клеточкам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»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развивает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графические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навыки 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7171" name="Picture 3" descr="C:\Users\ICL\Desktop\ПДД всё моё отчёт о работе тематич неделя ТРАНСПОРТ\фото я с детьми по ПДД\20180209_0747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190" y="0"/>
            <a:ext cx="3960198" cy="2970148"/>
          </a:xfrm>
          <a:prstGeom prst="rect">
            <a:avLst/>
          </a:prstGeom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1026" name="Picture 2" descr="C:\Users\ICL\Desktop\ПДД всё моё отчёт о работе тематич неделя ТРАНСПОРТ\фото через ватсап по ПДДфевраль18\20180212_07575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0" t="2828" r="5025"/>
          <a:stretch/>
        </p:blipFill>
        <p:spPr bwMode="auto">
          <a:xfrm>
            <a:off x="5580112" y="3382621"/>
            <a:ext cx="2156373" cy="306896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06200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397</TotalTime>
  <Words>866</Words>
  <Application>Microsoft Office PowerPoint</Application>
  <PresentationFormat>Экран (4:3)</PresentationFormat>
  <Paragraphs>99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ICL</dc:creator>
  <cp:lastModifiedBy>ICL</cp:lastModifiedBy>
  <cp:revision>37</cp:revision>
  <dcterms:created xsi:type="dcterms:W3CDTF">2018-02-09T05:20:50Z</dcterms:created>
  <dcterms:modified xsi:type="dcterms:W3CDTF">2018-02-12T12:08:52Z</dcterms:modified>
</cp:coreProperties>
</file>